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5"/>
  </p:notesMasterIdLst>
  <p:sldIdLst>
    <p:sldId id="276" r:id="rId2"/>
    <p:sldId id="259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794"/>
  </p:normalViewPr>
  <p:slideViewPr>
    <p:cSldViewPr snapToGrid="0" snapToObjects="1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9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722D-11FD-674B-96B9-9C11032FB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EFB0E-C4F8-FC46-A268-330BE4E73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61F9-DC2C-FC4C-BAAB-98FA4FDF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DC3F8-1605-7642-9167-7CBA86E4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2DF52-BC02-6942-BABD-F7E075FB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345E-D143-5C4E-92B6-3AC659A9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4506B-09F2-6942-8881-82D521590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1045A-0F1E-7345-9DEF-C2081F5B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E1628-9343-F44B-B143-5E18FF36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B9D6B-5B72-F742-AF31-BC09FD16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2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53D62D-B66C-ED46-97F5-C04723FAC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1B889-81BF-7A4E-A95E-0E1275533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B8179-A671-3F48-A8AC-D2A82012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5CE7-2BAC-AB4A-8B81-E59D3D17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5215D-AFD0-D248-B6E5-DAC97406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3D7D-66FB-274D-995A-DFA5B5A1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12BE-33B2-6B43-BB77-91DB57E46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7721F-F27C-144A-9F75-E46F6CE7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4E076-E77C-3841-AA7E-58007A80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9D6DA-9001-A14B-A8F1-73F9398A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17F3-E0BA-864C-A930-520BF1EF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4CF69-DA26-B34C-8411-8CA585A31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085FF-505A-2D49-943C-E2622669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1C2A1-C167-034C-B3F2-D7DB50FC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FE7C3-E8C1-FA4C-A512-228EE771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868F-3DA9-DB40-8465-1A4C6702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8A9AA-29C2-E748-8D66-2F34A4B79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4CA77-B342-1045-8BB7-FF505963B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E4451-E3E5-1142-A84D-96E6CAAD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F53CD-2CC7-594F-BEAA-CE442FD3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CF906-3801-4540-BAA8-DFFB1348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0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1D5C-3EEE-5F40-9B58-828DEF0C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2F7E3-426B-8649-A38D-0DF248000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67B77-9E2B-F247-9700-28ADC5FC1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B02FF-0B25-FD4A-BEEC-C7BDBBD85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FA0AC-5DC6-E447-BC2C-EF37E89A5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5F9E5-3637-BB46-B207-B6348AB6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1F1EF9-AAEA-CF47-8DEA-E6ED8A6D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C5063-B110-5D47-B15B-52ED7B7E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6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402F-9E1F-1943-8B6D-1FFE4C97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A0191-1447-3149-BB6F-866DC363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76B22-723B-734A-9AFC-AF826DF4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9B7D7-089E-B649-9994-C19D15F1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9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8D8DF-E422-AE47-8183-C905F099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30366-9E6E-D849-843B-E2685121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A1563-9D1A-1849-89D2-2DEDF57B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6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00B0-E3E5-3D49-8164-4E71BC12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7A9-EA86-9147-990A-B3011505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7880E-9A17-4E4A-AC69-245D3E54C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7BE5A-C774-754D-9B1A-2074241C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FD847-9C16-C346-8A95-7C2E04A3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AD22D-49C7-364E-A3EB-D02430F2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5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70C4-A98A-F946-AFF8-CBA46129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3FB1B-1153-D143-856E-8A08AFC90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1EF73-E7A2-7746-ACBD-5FC47F92C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B8F0C-14A6-F64D-A511-C449895D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851BA-B5E8-224E-ACBA-717D9B35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91AD0-F56E-A447-AB50-8F34A2AA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0B96FA-D368-FB41-97AC-B678DD53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4881D-32E2-1142-8C85-E30E83B23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C2DCD-1F6C-4749-BD60-F622C2646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CD3E-B3CF-4C4A-8130-1B944A4368C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E1D20-0A90-9145-AA73-3F00A2C1E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20B9-586D-534B-AF06-B0EB724EE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61425-5CFB-C54F-B057-83CF565E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E39E94-AFF3-431D-A237-DA9B557C4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B1EB9E-5EC8-4AA6-88EB-DEE972415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20704B-73C6-4C84-8D6A-CF96301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3E093A-977D-4288-A814-648D02B1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0620-1604-4C7A-B41B-D410D209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9013"/>
      </p:ext>
    </p:extLst>
  </p:cSld>
  <p:clrMapOvr>
    <a:masterClrMapping/>
  </p:clrMapOvr>
</p:sld>
</file>

<file path=ppt/theme/theme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17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Gotham Medium</vt:lpstr>
      <vt:lpstr>8_Custom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Scarlett, Darla</cp:lastModifiedBy>
  <cp:revision>70</cp:revision>
  <dcterms:created xsi:type="dcterms:W3CDTF">2020-08-21T20:12:33Z</dcterms:created>
  <dcterms:modified xsi:type="dcterms:W3CDTF">2022-10-12T15:04:22Z</dcterms:modified>
</cp:coreProperties>
</file>