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5"/>
  </p:notesMasterIdLst>
  <p:sldIdLst>
    <p:sldId id="277" r:id="rId2"/>
    <p:sldId id="276" r:id="rId3"/>
    <p:sldId id="27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0029"/>
    <a:srgbClr val="9328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6"/>
    <p:restoredTop sz="94794"/>
  </p:normalViewPr>
  <p:slideViewPr>
    <p:cSldViewPr snapToGrid="0" snapToObjects="1">
      <p:cViewPr varScale="1">
        <p:scale>
          <a:sx n="72" d="100"/>
          <a:sy n="72" d="100"/>
        </p:scale>
        <p:origin x="8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5ED8B-87D7-9145-B92E-B7F453DA6696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6EE35-1EF5-9743-9B47-ACA559E3F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97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Total signage budget you are asking for.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6EE35-1EF5-9743-9B47-ACA559E3FC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206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Total signage budget you are asking for.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6EE35-1EF5-9743-9B47-ACA559E3FC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362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Total signage budget you are asking for.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6EE35-1EF5-9743-9B47-ACA559E3FC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244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4F374-FD11-7F4D-BE3C-EB497DCCA5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7EE287-12F6-0E4E-8BA5-E74D38C7D7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18D0B-166B-6D4C-AC45-034C75160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02C6F-DC31-FD43-B6A8-E108B6F43F57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CDB3BA-76B5-4E44-9E6C-0F60A3740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DBF7C-D1BC-AC4E-AE18-E81225D97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4FC2-F7DA-C847-BE1C-ECE7DA98E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804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7944B-FB00-8044-AC3C-E368DFD87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E54B41-CCAD-8444-8ED2-695D13F8C0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2A498-5EC1-094A-8BC2-82D4A31AE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02C6F-DC31-FD43-B6A8-E108B6F43F57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721C9-D296-D24F-B90B-044518A93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707A68-39D3-D644-8525-07AAA6A0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4FC2-F7DA-C847-BE1C-ECE7DA98E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214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132F28-2D39-7444-8CBC-AFFB5EF214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892C1B-06BA-124E-928A-91982BF096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4D0DE3-F973-BB43-A417-E10DB6509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02C6F-DC31-FD43-B6A8-E108B6F43F57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B5559-96F5-E343-9691-F42A3D185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2EA373-8019-1F4D-AA4E-C87BEB366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4FC2-F7DA-C847-BE1C-ECE7DA98E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952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C92A3-08A3-C14A-AA63-978CB628C9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38600" y="2971113"/>
            <a:ext cx="4114800" cy="91577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z="6000" b="1" spc="300" dirty="0">
                <a:solidFill>
                  <a:schemeClr val="bg1"/>
                </a:solidFill>
                <a:latin typeface="Gotham Medium" panose="02000604030000020004" pitchFamily="2" charset="0"/>
              </a:rPr>
              <a:t>TITLE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5ABD4D-39CB-FD4B-8A91-F88AA8CECE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776A9F-F465-A042-B8F0-1AC0DEA1780E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94DB04-6453-C641-86F8-C04219723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875CD4-10B7-6D4A-BE1F-9E639919C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B2575D-F603-E14C-A27B-E34DAF2AA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267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C92A3-08A3-C14A-AA63-978CB628C9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38600" y="2971113"/>
            <a:ext cx="4114800" cy="91577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z="6000" b="1" spc="300" dirty="0">
                <a:solidFill>
                  <a:schemeClr val="bg1"/>
                </a:solidFill>
                <a:latin typeface="Gotham Medium" panose="02000604030000020004" pitchFamily="2" charset="0"/>
              </a:rPr>
              <a:t>TITLE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5ABD4D-39CB-FD4B-8A91-F88AA8CECE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776A9F-F465-A042-B8F0-1AC0DEA1780E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94DB04-6453-C641-86F8-C04219723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875CD4-10B7-6D4A-BE1F-9E639919C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B2575D-F603-E14C-A27B-E34DAF2AA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234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62C2B-FFF4-5C43-82B3-B69231437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5ED3E-236E-214C-B350-B91FA28CAE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13F795-3D3B-C04A-8809-ABF2E61E1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02C6F-DC31-FD43-B6A8-E108B6F43F57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DAB794-4092-5B44-BC0D-10E548A6B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58351-4180-C842-AD23-59443B080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4FC2-F7DA-C847-BE1C-ECE7DA98E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24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70867-BE6F-2B4F-A7E9-6F383CAF3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9C2E6E-9066-0A42-88E4-CB5D79DF52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A084E-6A10-7B4F-BA2E-9FFB4F4DC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02C6F-DC31-FD43-B6A8-E108B6F43F57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6AA46-8D23-F542-9EEC-6E4274EC5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54E18-77DF-0246-B6F2-489A05B80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4FC2-F7DA-C847-BE1C-ECE7DA98E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287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39772-A205-B14B-9991-287D16D64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D82C6-2B89-F646-BF05-C993A07EE2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38B5C7-9374-094A-8BE8-30903631B5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EC4B31-F903-7248-8AE5-03E6BA4ED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02C6F-DC31-FD43-B6A8-E108B6F43F57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AAE87D-7031-2341-9F33-C04285BDA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BED9AE-7D30-4142-91E3-94DE6CC82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4FC2-F7DA-C847-BE1C-ECE7DA98E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11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39BB0-583F-3240-BABF-91DAB5781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B3B771-2C60-4447-A2DB-705DF379A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FF35E6-093D-E841-ABAA-9E91C82FEA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2D436E-A3AD-C24E-A9E9-BC0ED4D099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EC2F74-1E7C-C146-AB88-260509D0BB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54E942-9A16-7A46-8CB4-F7B85BE24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02C6F-DC31-FD43-B6A8-E108B6F43F57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D092A2-D025-5245-B3D8-47BFD2F54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CF6700-A234-A642-8604-BED5E83CC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4FC2-F7DA-C847-BE1C-ECE7DA98E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65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D0B9F-D4BE-564B-86DE-EE61C18AF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1E25FC-2F5B-4644-9CC3-3206486F2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02C6F-DC31-FD43-B6A8-E108B6F43F57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B9E8AF-5619-6D48-86E7-354FB9C29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F3ACE0-BE7E-2848-85DF-22658660F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4FC2-F7DA-C847-BE1C-ECE7DA98E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79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1A1D17-F48E-F34C-A754-EFAA83168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02C6F-DC31-FD43-B6A8-E108B6F43F57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74A692-C683-FB4E-BCBB-4FB79CB6A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749B65-5013-F74B-B6E3-7B7449EE2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4FC2-F7DA-C847-BE1C-ECE7DA98E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163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7C242-DEAC-7540-AB73-C666E0018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7F376-3561-A140-B1E9-0A422BEFD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96B057-F966-574E-8936-CE1477DC4E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9B6FC1-D9F6-3840-BDF2-5FC58317B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02C6F-DC31-FD43-B6A8-E108B6F43F57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A52B3C-1A28-F84F-B192-528E8CE32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EB7D08-6A95-C74E-94BC-85A2D6A63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4FC2-F7DA-C847-BE1C-ECE7DA98E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830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26AF6-85CB-C541-B526-8C2D5FC84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76C57B-F9D3-174D-873B-5B59294B52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7C20D9-5B99-1B42-BDDC-A92DA509C1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8DD637-59AD-E743-8B39-46675CEAB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02C6F-DC31-FD43-B6A8-E108B6F43F57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4A9517-1A4B-5E40-9345-1EB3AFC17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EE6DA3-1C86-B746-8F57-FDCF04F10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4FC2-F7DA-C847-BE1C-ECE7DA98E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021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2515AE-635B-0444-8551-C6400E3CC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9A5613-1BAD-BE45-99D2-39F0BADE4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C79BAE-D37D-8542-A4CE-B2ED2BA3E0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02C6F-DC31-FD43-B6A8-E108B6F43F57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D0A0E-51E8-9A4B-AF8E-4639A69B34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34A7D-9E02-644A-BD76-1C638DAB87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54FC2-F7DA-C847-BE1C-ECE7DA98E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404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759" r:id="rId12"/>
    <p:sldLayoutId id="21474837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474065-087E-4157-9F5C-9BC0BD058E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35F5763-0D7E-44D1-AE64-F797BFF39C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2C7E3D5-FA00-468D-A999-F97BEDC2A677}"/>
              </a:ext>
            </a:extLst>
          </p:cNvPr>
          <p:cNvSpPr txBox="1">
            <a:spLocks/>
          </p:cNvSpPr>
          <p:nvPr/>
        </p:nvSpPr>
        <p:spPr>
          <a:xfrm>
            <a:off x="2042160" y="274388"/>
            <a:ext cx="9865359" cy="1286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7200" b="1" spc="300" dirty="0">
              <a:solidFill>
                <a:srgbClr val="8F0029"/>
              </a:solidFill>
              <a:latin typeface="Gotham Medium" panose="02000604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813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9D3F5-2C72-416D-92B8-FB396FD2D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9D723-41AF-4ABA-9227-622EBB404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2C7E3D5-FA00-468D-A999-F97BEDC2A677}"/>
              </a:ext>
            </a:extLst>
          </p:cNvPr>
          <p:cNvSpPr txBox="1">
            <a:spLocks/>
          </p:cNvSpPr>
          <p:nvPr/>
        </p:nvSpPr>
        <p:spPr>
          <a:xfrm>
            <a:off x="2042160" y="274388"/>
            <a:ext cx="9865359" cy="1286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7200" b="1" spc="300" dirty="0">
              <a:solidFill>
                <a:srgbClr val="8F0029"/>
              </a:solidFill>
              <a:latin typeface="Gotham Medium" panose="02000604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475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AF17E1-987E-4CBA-BCC2-259D07EAD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2C7E3D5-FA00-468D-A999-F97BEDC2A677}"/>
              </a:ext>
            </a:extLst>
          </p:cNvPr>
          <p:cNvSpPr txBox="1">
            <a:spLocks/>
          </p:cNvSpPr>
          <p:nvPr/>
        </p:nvSpPr>
        <p:spPr>
          <a:xfrm>
            <a:off x="2042160" y="274388"/>
            <a:ext cx="9865359" cy="1286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7200" b="1" spc="300" dirty="0">
              <a:solidFill>
                <a:srgbClr val="8F0029"/>
              </a:solidFill>
              <a:latin typeface="Gotham Medium" panose="02000604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12670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27</Words>
  <Application>Microsoft Office PowerPoint</Application>
  <PresentationFormat>Widescreen</PresentationFormat>
  <Paragraphs>6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Gotham Medium</vt:lpstr>
      <vt:lpstr>Custom Design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DACOTAH BANK  STADIUM SIGNAGE</dc:title>
  <dc:creator>Mahlke, Amanda G</dc:creator>
  <cp:lastModifiedBy>Scarlett, Darla</cp:lastModifiedBy>
  <cp:revision>70</cp:revision>
  <dcterms:created xsi:type="dcterms:W3CDTF">2020-08-21T20:12:33Z</dcterms:created>
  <dcterms:modified xsi:type="dcterms:W3CDTF">2022-10-12T14:59:36Z</dcterms:modified>
</cp:coreProperties>
</file>