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5"/>
  </p:notesMasterIdLst>
  <p:sldIdLst>
    <p:sldId id="276" r:id="rId2"/>
    <p:sldId id="259" r:id="rId3"/>
    <p:sldId id="27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29"/>
    <a:srgbClr val="932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/>
    <p:restoredTop sz="94794"/>
  </p:normalViewPr>
  <p:slideViewPr>
    <p:cSldViewPr snapToGrid="0" snapToObjects="1">
      <p:cViewPr varScale="1">
        <p:scale>
          <a:sx n="72" d="100"/>
          <a:sy n="7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ED8B-87D7-9145-B92E-B7F453DA669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6EE35-1EF5-9743-9B47-ACA559E3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signage budget you are asking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4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5FC5-88C3-0C4E-9CBA-CD71F0748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26730-C025-0649-87F4-02BA1D855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AC989-B4FC-634B-AB7E-BE501542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543D-BE72-C74E-9676-35C49BC567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A9F5D-9269-E64B-AD31-53B8E8AC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B5B5-5576-B142-B855-E03FE44F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5F96-3417-854D-A019-54DAC0E4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04B2-ED0B-1843-8ED8-FFD26C5F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B4E47-2B3B-5545-9E00-E7FADA664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920AC-0E37-1F4D-AC14-17EB8586D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543D-BE72-C74E-9676-35C49BC567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9CD6E-82EC-734A-A424-A237340C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58F2E-B507-1544-8CC9-6EFD10D0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5F96-3417-854D-A019-54DAC0E4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8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342011-A3F3-CB4C-9CD1-535B5F28C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9AD38-3669-A24B-BDB1-C726E03D3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20B92-681D-F346-9E2A-47D58105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543D-BE72-C74E-9676-35C49BC567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21505-0C55-754D-93A4-4BD816B0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BDE9F-47F3-C54D-9347-8B8F108C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5F96-3417-854D-A019-54DAC0E4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81AE-713E-7549-9251-E426C1D4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C5D62-F590-314E-AB1C-A41E71FA7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76727-EDFF-A246-A2A7-205CB5D5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543D-BE72-C74E-9676-35C49BC567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52C6E-E79C-6848-971E-15119514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CEEC9-D6B1-1544-A85C-7D18613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5F96-3417-854D-A019-54DAC0E4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60CB-5EB6-9246-A2BA-144CCD60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47AC2-B483-5147-9E1A-274ECFF28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33488-85B4-0343-9383-2B6E6EBB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543D-BE72-C74E-9676-35C49BC567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D22CB-4AE7-5045-953C-FE96A93B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01FFD-19AB-3E44-8ED0-0B261759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5F96-3417-854D-A019-54DAC0E4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5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9984-8BEE-5F41-BAC6-B920B4F6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655B0-4539-7E47-8569-C3F301835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5A035-B3D3-9049-81DB-86F3DA71B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4C74B-42C4-014F-8499-E290E65C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543D-BE72-C74E-9676-35C49BC567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60470-716E-7440-B6E1-0C0299D2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1B092-519F-A649-8BED-9D8CAC09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5F96-3417-854D-A019-54DAC0E4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A02D7-2EB6-1A46-8726-1DBDC053F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ED92A-A92B-1A4E-9ED1-2ABB12366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EF601-911C-354E-839A-AFDFEC629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91C0E-FF48-2F47-B1C3-F076752A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0F399B-260B-A14B-AF98-52E7745C3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C464-07F7-5049-A9C6-9EEC389E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543D-BE72-C74E-9676-35C49BC567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1A448-499C-4D44-B78A-9E166D12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7D21F-7764-DA41-A9AE-9EF00728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5F96-3417-854D-A019-54DAC0E4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1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BAADF-23AF-DD4A-B5CF-FFE8B955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D2FEA-80E1-1C4F-A9B1-C1FD08920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543D-BE72-C74E-9676-35C49BC567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521F5-CC23-9D41-926D-F34C7EFD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CC5DB-40C8-9F42-BAF6-A6B54C6F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5F96-3417-854D-A019-54DAC0E4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2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3E670-BCF1-2646-9E76-9F4B2F53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543D-BE72-C74E-9676-35C49BC567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80A53-53D0-554F-A69C-F5C40410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D90A2-2516-BE46-9374-080C3A66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5F96-3417-854D-A019-54DAC0E4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2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14E3-B3C5-3C42-A629-4BD8434D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56F82-9FC7-2E43-931B-86832FAF6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88323-2CBA-2E4A-BB65-633CF299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9BDAC-92B9-C347-B6F5-54DBEDD0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543D-BE72-C74E-9676-35C49BC567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B009D-29C5-7842-BDF7-14078C03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ACF8-19F4-A445-9AFF-3A4E22DF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5F96-3417-854D-A019-54DAC0E4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8F109-803A-F845-9897-78699E4AA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83317C-BB73-AE48-B454-7DC4D14FE9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BE565-FF1A-A642-8D63-C9DFE3E7D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0AEC2-5CDA-9846-9EED-3F235EECC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543D-BE72-C74E-9676-35C49BC567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6ABF0-5CA5-BA4E-BD2C-223BB3AF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6EAC3-C6C8-874B-8263-DB786B85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5F96-3417-854D-A019-54DAC0E4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9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423878-9A11-EF4F-B44D-03E9C9EC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883C9-891B-3E47-A435-DCA30422E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DFBCC-66F2-3E45-A82E-D9338578F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8543D-BE72-C74E-9676-35C49BC567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32B52-0821-B948-BF57-6DA4944A9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963C-5F82-E84C-853D-89E8AFA66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5F96-3417-854D-A019-54DAC0E4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3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0CA8F2-C30C-40CF-90AA-369AEC1E58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FBDFF8F-0454-4E18-9246-10AC91AC6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C7E3D5-FA00-468D-A999-F97BEDC2A677}"/>
              </a:ext>
            </a:extLst>
          </p:cNvPr>
          <p:cNvSpPr txBox="1">
            <a:spLocks/>
          </p:cNvSpPr>
          <p:nvPr/>
        </p:nvSpPr>
        <p:spPr>
          <a:xfrm>
            <a:off x="2042160" y="274388"/>
            <a:ext cx="9865359" cy="1286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200" b="1" spc="300" dirty="0">
              <a:solidFill>
                <a:srgbClr val="8F0029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7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20704B-73C6-4C84-8D6A-CF96301A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3E093A-977D-4288-A814-648D02B1D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685C-24FC-4D40-B84A-D26093F5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645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17</Words>
  <Application>Microsoft Office PowerPoint</Application>
  <PresentationFormat>Widescreen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Gotham Medium</vt:lpstr>
      <vt:lpstr>4_Custom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DACOTAH BANK  STADIUM SIGNAGE</dc:title>
  <dc:creator>Mahlke, Amanda G</dc:creator>
  <cp:lastModifiedBy>Scarlett, Darla</cp:lastModifiedBy>
  <cp:revision>71</cp:revision>
  <dcterms:created xsi:type="dcterms:W3CDTF">2020-08-21T20:12:33Z</dcterms:created>
  <dcterms:modified xsi:type="dcterms:W3CDTF">2022-10-12T15:02:12Z</dcterms:modified>
</cp:coreProperties>
</file>