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5"/>
  </p:notesMasterIdLst>
  <p:sldIdLst>
    <p:sldId id="276" r:id="rId2"/>
    <p:sldId id="259" r:id="rId3"/>
    <p:sldId id="27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signage budget you are asking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6EE35-1EF5-9743-9B47-ACA559E3FC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CF94-DEF5-D847-8F4D-67A82D835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D3254-68C1-954C-9E0C-118325FDC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27277-8836-324A-959A-050B1BF4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03B36-0611-584C-B78C-4EA76832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B450-74DA-F64E-83E4-40A9414C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2F22-BAB2-9D4E-A471-270FAE09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1C7BB-0F75-5449-9CFE-E519AE652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C631B-5141-B943-AFA8-F2E1303C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29336-5F7A-6541-AB72-9F4CC8D7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EC0DB-E397-D74E-9C4C-68850FEA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54B24-2963-C746-BBEC-3EAFB613C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B0959-E147-1847-91C2-DFE37413D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F06DE-CC3D-5C45-9EC3-39101A32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F09F5-EAC5-ED4E-8D7A-DD553497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E3A82-83B4-F24A-B696-DCC587A1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5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B0EB-0CA1-9140-BEDE-67B8EBE5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19F8E-459A-9646-BFAD-3FEF2050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E9F88-5390-414A-982E-C0BB524B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37DB5-10D8-F943-A737-4001BE7C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F6EFE-0278-944C-95B8-B7285886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13DC-BED3-6647-977A-68F3462E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59EB8-BAB5-C645-B085-76C3AD216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9B6A3-719D-8244-835B-10631DBF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6B201-3EBF-FC4C-8566-1AB70573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CEAA-FCBA-5F4C-8FD0-E8025B21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5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94D3-BFED-4A40-ADEA-B546658D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D9A7D-18E6-D046-93EC-69AD112F5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4624C-088F-BC47-A35A-7028ECB10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383C9-72EF-3944-A0DF-55B3C5C92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AAB53-8C0A-C841-BD3C-66A8BA42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6AEDE-FEC4-564C-87C1-B83759B9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110E-EADA-7242-AE1A-D7D8DC9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F568-8A13-C948-821C-FD22238FB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2C8B1-B4A4-8F49-9CBD-0645639ED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161CA-6C53-294A-84F8-7EF250D4C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A5607-95CE-2243-866C-62B7AEF41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7033F-9A8D-CC42-A011-59CD2078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187889-6A89-4548-A7C8-2869BC40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7AE7C-BBB0-5848-AD47-C2ACE4C2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9C4-4AF9-D941-B596-6FE4628A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33AF7-85F0-384C-841A-6FB51B6F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45CEF-BABD-DF4F-85A7-DA7C7DB4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76C75-AC12-FD48-B47B-35C7D308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04B0D-74C6-6B49-90F8-4B9C6EF6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4C183-5BFD-9641-A60F-9170138B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A7EB1-6259-0C49-8191-0514D761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4936-14B8-5F43-B984-68DA1F73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CB9A-A6A2-DA43-B7B4-A1F57683A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92018-A6C6-9F4A-B565-303259A53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A41EC-259D-B844-947E-5C41E42E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5FB3-D1C7-C54A-AEFC-50B4654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7DC4C-D409-0045-A072-394AD9CD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9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7B0D-D2E2-5943-8E3C-DEA00168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32458-EBD3-B448-939A-D6DBFA6F4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997AD-B1A7-3A44-8C59-FB076691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E154D-5EC6-E846-8DC1-88658203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94515-B844-7B45-9F9A-A11D95226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9BCCC-B30D-B247-9D40-86459065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3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78CAE-84A9-5C44-A833-48374C06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2876A-87F4-774E-B5B1-9791BB2D5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0488-7EDB-784F-AA3C-55AE37C57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C0F1-BE80-1F49-8E66-C98B2AA9517D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9854F-2E6F-C04E-9B78-862A37C66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634E9-853B-7546-A644-22BEDBBA7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B0E9-80F1-744D-B822-F095A8A9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8264AF-D3C4-4022-B88A-6CFF3F47D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0332FD-A90D-4D22-A6B0-FF1DBFA6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C7E3D5-FA00-468D-A999-F97BEDC2A677}"/>
              </a:ext>
            </a:extLst>
          </p:cNvPr>
          <p:cNvSpPr txBox="1">
            <a:spLocks/>
          </p:cNvSpPr>
          <p:nvPr/>
        </p:nvSpPr>
        <p:spPr>
          <a:xfrm>
            <a:off x="2042160" y="274388"/>
            <a:ext cx="9865359" cy="1286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200" b="1" spc="300" dirty="0">
              <a:solidFill>
                <a:srgbClr val="8F0029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20704B-73C6-4C84-8D6A-CF96301A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E093A-977D-4288-A814-648D02B1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36076-ACB1-49E9-B0AD-67EF818D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1646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17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5_Custom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70</cp:revision>
  <dcterms:created xsi:type="dcterms:W3CDTF">2020-08-21T20:12:33Z</dcterms:created>
  <dcterms:modified xsi:type="dcterms:W3CDTF">2022-10-12T15:02:47Z</dcterms:modified>
</cp:coreProperties>
</file>