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</p:sldMasterIdLst>
  <p:notesMasterIdLst>
    <p:notesMasterId r:id="rId5"/>
  </p:notesMasterIdLst>
  <p:sldIdLst>
    <p:sldId id="276" r:id="rId2"/>
    <p:sldId id="259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DC41-0695-7F4A-98A5-1F2B22FFF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02532-D194-3944-AC58-C15D7E109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9C47E-78A0-4D47-86F6-4184B32F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1E80-1014-4E49-B2E9-6611DEB4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0CC5F-D821-F64C-A1AD-2B1F0AB0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18CA-8885-BB45-87DE-D4E060BA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AAE47-9B17-2843-8322-EDA38CB8F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08C92-E662-5840-BCE3-E804A636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22324-3D11-524E-8A81-0C7D2DD7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C1880-7D0F-664C-9379-3C66DCD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93842-3E18-344C-B708-EA065AD2F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28BB6-E1E2-6D43-BDFF-99023C50F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01039-C470-694C-ACEE-9BABDD13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2467E-3A36-8947-84CE-1055C4D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4B3B1-0539-0347-8164-B7526983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1791-8B6D-324B-A5D6-8C08CC68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7ED10-E963-6445-AE31-D2639472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F032-CB2F-7948-AAD0-57E90DF1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5635-AC11-294C-B9F9-1B1C2510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FBC0-62BB-574A-93D0-AA18D5BB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7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9455-CBB8-D64B-A7AE-B4827BAB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9547B-F819-9E4D-8863-1DF86C4EB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AC046-8BC8-B343-8C36-6EF6C45B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4BB95-3A1D-064C-89D1-565D03A5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890BA-FC56-C648-954F-C68C7BDC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6DD5-4B63-E346-8FFE-EDE653E1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8E220-E411-F943-B7EC-33669DB96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F7799-4CC5-524D-8511-19821DB78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B826F-D620-ED4E-A65C-892F35B6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A9FA5-1245-F04D-AAE4-9DF7E864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A1F60-ED2B-EC4C-84D1-239D9034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3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57FE-A191-764A-8CC4-8DDDF79B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B533D-9D5D-9746-A25A-AF6CFAD05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32DC7-446A-444E-8AA8-FE1F734D6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68EA5-2689-D642-8677-F7FBF625E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800EF-A512-684F-BE43-A0C9BAC9D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F2B021-D414-0843-A9FE-4D30777A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62920-42BA-D74A-B51B-165D5C4C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0B8A4-5AA2-F64C-B536-E6498E3E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7B12-B383-3F40-89E5-D44CD465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AD809-B706-4B41-897C-FA0C35F5A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EA1C6-0240-864D-B2F4-8ABEEF65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343B0-5A51-C64E-8070-2A58143D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70C48-FCD7-BC44-B64D-53D5DECD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9E13B-F302-C042-A0F9-0C718049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F040A-498C-F243-9A2E-DD9CE625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2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CF28-FAE8-8B46-AA9D-0A2E04F2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2FC8-4EA6-6742-A87A-0295BD3AD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CC4F2-EE0B-EF4B-A73F-EA7323C67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C1243-CC10-2947-8C25-17211335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7D36-4D6E-0148-A8CA-F558B187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28780-4D39-D14D-AD51-9BB0E571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4B83-5A4F-2346-A590-54E10FD1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7E42E-8534-6E48-A259-305DB6082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FA2F1-C176-C444-9D7C-D4E43B0B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99529-6892-C14F-ADFC-89758DEC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9DD6A-21D5-9E4F-BCEA-B3B04849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70E45-E105-7F4B-A5C9-80496BC92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C34F3-D6AE-4646-8878-E1D99186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A94F5-D097-F84F-89FE-EA54074D3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DAA76-D9F9-3A48-A053-51337DF1C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C146-3A4E-BD4D-ACB2-5C7268DF79D4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D79F5-19CF-404A-BEC2-22647888D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4C2E4-7725-274F-B1FA-0EB770676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F04B-4E06-7543-8660-183B97AF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6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74E98-149A-4E0A-9EC5-5B99B1D3E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3DD5D2-3DFA-42F1-A106-F83F4A171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20704B-73C6-4C84-8D6A-CF96301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E093A-977D-4288-A814-648D02B1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54DA-3516-4F91-9DB3-136EDDE2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770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17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7_Custom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70</cp:revision>
  <dcterms:created xsi:type="dcterms:W3CDTF">2020-08-21T20:12:33Z</dcterms:created>
  <dcterms:modified xsi:type="dcterms:W3CDTF">2022-10-12T15:03:50Z</dcterms:modified>
</cp:coreProperties>
</file>